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7" d="100"/>
          <a:sy n="117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D6B3BA42-A319-8295-A5EF-2C8EB00A3E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411E7B41-80D3-852C-9E4E-D4977FD6FC2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6500" name="Rectangle 4">
            <a:extLst>
              <a:ext uri="{FF2B5EF4-FFF2-40B4-BE49-F238E27FC236}">
                <a16:creationId xmlns:a16="http://schemas.microsoft.com/office/drawing/2014/main" id="{11B37D04-AE96-F4B5-58A8-8036546433D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>
            <a:extLst>
              <a:ext uri="{FF2B5EF4-FFF2-40B4-BE49-F238E27FC236}">
                <a16:creationId xmlns:a16="http://schemas.microsoft.com/office/drawing/2014/main" id="{B9E6425E-807D-CE6B-57DA-8D6431DE014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6502" name="Rectangle 6">
            <a:extLst>
              <a:ext uri="{FF2B5EF4-FFF2-40B4-BE49-F238E27FC236}">
                <a16:creationId xmlns:a16="http://schemas.microsoft.com/office/drawing/2014/main" id="{D0B85888-95BC-AB1D-547F-70814BE7D9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06503" name="Rectangle 7">
            <a:extLst>
              <a:ext uri="{FF2B5EF4-FFF2-40B4-BE49-F238E27FC236}">
                <a16:creationId xmlns:a16="http://schemas.microsoft.com/office/drawing/2014/main" id="{579ABB68-132E-267D-DD8D-903FA08437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31DD89F1-361E-4678-9A16-FFEFC1559E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A36F45-FF99-895C-4253-14535E118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15DDD-CACE-4CCD-8B4D-669F73BBED1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7408661E-241F-2E7D-AA9D-358715E481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B6813A4-B33D-406E-4EAE-533209E871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D0A5555-106C-1FB1-612E-D524457AE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B3657-D78E-442D-8C34-4F106BBE8C2A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B67A4FFF-D461-9371-193C-85B9CC27B0A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82753C07-D698-B1B8-8DD5-B31E3CF4B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ACCF24-7F0D-8F38-35E4-71280B281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529EC-0DAF-42CE-BB3C-A465D548A0E2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31956215-A00B-5D67-A35F-5E2E8A3440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A8E61E7F-17BA-297D-45AD-DAC6F1323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2E41E3B-62D8-E06D-4CA6-03183185D2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B66A8-34D5-4581-93BA-6ACAD63A3F12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38736141-D59B-E730-94CC-B68B03FDD8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6ADAEA5-0EF1-54B0-D8BE-C94525850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626A19-D5F2-10D9-E874-076EE8DF5D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6315F-C361-4FCC-8149-E55E4660F305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696AF89-35ED-BF3F-55FF-1FEAE4A3211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08AD644-F5D1-637F-21BB-D52BC5BD6E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09C1ACD-6D0A-801F-5097-B0E73FC7F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C478B2-C05B-4D00-9783-0838E86A7A8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E4E53B1B-2158-16F0-4558-9AC73CB77E9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498F6380-5C98-E8F7-CD65-FBEC61F71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64F9A2-22A5-75C2-4CE1-673B5AF0D4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6AF3C-5642-48B6-B5DB-6394F723E6F6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31525A67-44D6-7FE1-F0F3-23E55841C0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D90524D-CD69-FF27-8F65-E6BD7C1CF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C54906-D690-43C8-E055-9436B79A6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44646-9B36-4882-AF00-15DB2D5C9BE5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0A7321D-8A1F-D4A2-ACB1-114D5EA6CE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7522DA3F-4D6B-820E-9AB1-ABE08A93D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8DAD5B4-E5A4-DC74-A5E8-935DCECE2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94285-B0D8-4FDC-86AF-87B4E7003F3D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DA39FDC1-BA96-06CB-730C-352ACDCAFF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4FD7FF36-81EC-EEFC-0A37-5C89DE8DA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4CE425-97FB-EDF0-ABCE-F86944083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17927-F8FF-4A60-B6FE-BF375B227804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D8C5A95-38C6-3068-39F7-DE78DC941C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56A0749A-FD1E-AD8F-5E15-317CE6D79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41CEB9-9702-3610-8EAF-25FA56F32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FE519-9546-4E2D-BE3F-118925882619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05030B30-60A2-41CB-FE12-0DE39108F9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324C429-3CAD-B8F0-73A1-46A10FD4A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124E3B-3A12-2491-D126-906AC979F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94356-A4C7-4FD2-AFE4-F74CF00E47DA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738CF480-7971-6D29-807A-7AF4E7F2E9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B365EF3-6E8E-1889-8AF2-3BC3DC60E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A8CD62-15E4-5BA2-1192-E441B2867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42EA5-4648-4BEB-B6A2-8E9385F7E358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9DA34E01-58B0-B607-9983-5E25F12522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CEA024A-697E-073F-78EB-3D2AFE771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D5EBAC-C396-731C-43CC-1E55A4BE8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B5A0F-4966-4257-9DF7-37F4E785C20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573DC2E8-7DC4-47D2-2F33-F1635F8A21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A13EEAA-9238-1BDC-AD4B-19A336783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70D3E5-61FE-27AB-48F2-96B4ACB77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F4CCE-E746-4899-BEB7-4FA7D0FA951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9A6F39EC-BC2B-27A4-E499-A44B8B53BE1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C722BE4-F79D-9653-8D3A-71DF3DDD5A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B1E142-A943-5A91-D8C4-169855380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AEB83-5C36-46D2-B610-77C9F3E5BAE5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61A85F1C-F872-FD23-4C5A-5A2CE508130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6AE8348-4DCF-F1EC-E2FD-2CCA94C7C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177C903-E770-EF0F-A054-CBF7F0B0A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B8A20-7B6E-4523-9F0D-C5A5D93BF9C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3A82C8D-1F57-C4FA-7460-3C09CD17FB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0F89490-59DB-7E83-39D1-B6022E5FE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43004D-E1AF-AD87-D2B2-80197DDFB0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6B92B1-F8E6-46CB-B4F8-B346736B5DE5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FB20EA5E-90D9-CC5A-4CEE-B39168199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8C79CE25-E915-BD34-CBD2-254A8800C3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351096-CE2A-5944-A4B7-DC85FB68A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95C38-2A8D-4A62-AAC2-B16A82551431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E2BC7373-FA9B-A98A-992F-B9EE4295AC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9AA68D26-775F-9F3A-CFA6-0AC6CDB58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82F73E-24D7-1FB8-3F98-4A7FE3C7A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67A24-9513-40D9-B579-F526AB17CA6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7E9CDE44-D1C6-2F56-6E70-386801CB0C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994BE82-A4D7-54FA-DD0C-8541803DD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>
            <a:extLst>
              <a:ext uri="{FF2B5EF4-FFF2-40B4-BE49-F238E27FC236}">
                <a16:creationId xmlns:a16="http://schemas.microsoft.com/office/drawing/2014/main" id="{7E38E7CF-3646-628B-BA4A-05643277AC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19459" name="Group 3">
              <a:extLst>
                <a:ext uri="{FF2B5EF4-FFF2-40B4-BE49-F238E27FC236}">
                  <a16:creationId xmlns:a16="http://schemas.microsoft.com/office/drawing/2014/main" id="{F5DBC8AF-4763-DA84-908A-7566F21FFAA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19460" name="Freeform 4">
                <a:extLst>
                  <a:ext uri="{FF2B5EF4-FFF2-40B4-BE49-F238E27FC236}">
                    <a16:creationId xmlns:a16="http://schemas.microsoft.com/office/drawing/2014/main" id="{4D4DAFF1-9D84-551F-5EFB-2ECAEAEE48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1" name="Freeform 5">
                <a:extLst>
                  <a:ext uri="{FF2B5EF4-FFF2-40B4-BE49-F238E27FC236}">
                    <a16:creationId xmlns:a16="http://schemas.microsoft.com/office/drawing/2014/main" id="{BEA73FF7-384F-4115-FD99-B7E702AE11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2" name="Freeform 6">
                <a:extLst>
                  <a:ext uri="{FF2B5EF4-FFF2-40B4-BE49-F238E27FC236}">
                    <a16:creationId xmlns:a16="http://schemas.microsoft.com/office/drawing/2014/main" id="{DA47758A-0DC6-69CE-1AB8-89318136682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3" name="Freeform 7">
                <a:extLst>
                  <a:ext uri="{FF2B5EF4-FFF2-40B4-BE49-F238E27FC236}">
                    <a16:creationId xmlns:a16="http://schemas.microsoft.com/office/drawing/2014/main" id="{CA3B623C-416C-36E7-2BC6-5C0E350ED9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4" name="Freeform 8">
                <a:extLst>
                  <a:ext uri="{FF2B5EF4-FFF2-40B4-BE49-F238E27FC236}">
                    <a16:creationId xmlns:a16="http://schemas.microsoft.com/office/drawing/2014/main" id="{D2B5E5F2-BD16-A5F4-9356-4B9C7AE3747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5" name="Freeform 9">
                <a:extLst>
                  <a:ext uri="{FF2B5EF4-FFF2-40B4-BE49-F238E27FC236}">
                    <a16:creationId xmlns:a16="http://schemas.microsoft.com/office/drawing/2014/main" id="{AD975D8D-7817-65DF-9145-80BEE2864B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66" name="Freeform 10">
                <a:extLst>
                  <a:ext uri="{FF2B5EF4-FFF2-40B4-BE49-F238E27FC236}">
                    <a16:creationId xmlns:a16="http://schemas.microsoft.com/office/drawing/2014/main" id="{F468E283-1631-422B-8DDA-34361F9402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B3ED6AB4-AE31-1A17-EA90-001BF4B8FAF2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Freeform 12">
              <a:extLst>
                <a:ext uri="{FF2B5EF4-FFF2-40B4-BE49-F238E27FC236}">
                  <a16:creationId xmlns:a16="http://schemas.microsoft.com/office/drawing/2014/main" id="{4E3F4C39-0C8F-BF0E-8DF9-C03D25490E3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Freeform 13">
              <a:extLst>
                <a:ext uri="{FF2B5EF4-FFF2-40B4-BE49-F238E27FC236}">
                  <a16:creationId xmlns:a16="http://schemas.microsoft.com/office/drawing/2014/main" id="{B247A7E9-B9EC-532A-BFFD-771B72A19E1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Freeform 14">
              <a:extLst>
                <a:ext uri="{FF2B5EF4-FFF2-40B4-BE49-F238E27FC236}">
                  <a16:creationId xmlns:a16="http://schemas.microsoft.com/office/drawing/2014/main" id="{7A4D503B-F775-7611-03CC-07D624DDE2C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Freeform 15">
              <a:extLst>
                <a:ext uri="{FF2B5EF4-FFF2-40B4-BE49-F238E27FC236}">
                  <a16:creationId xmlns:a16="http://schemas.microsoft.com/office/drawing/2014/main" id="{28414B84-1F3E-DA36-A25B-9B49D3E832E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Freeform 16">
              <a:extLst>
                <a:ext uri="{FF2B5EF4-FFF2-40B4-BE49-F238E27FC236}">
                  <a16:creationId xmlns:a16="http://schemas.microsoft.com/office/drawing/2014/main" id="{46CE3417-6B26-838E-0593-ED4F02F59FD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473" name="Group 17">
              <a:extLst>
                <a:ext uri="{FF2B5EF4-FFF2-40B4-BE49-F238E27FC236}">
                  <a16:creationId xmlns:a16="http://schemas.microsoft.com/office/drawing/2014/main" id="{5BEA1C76-D1B2-69F8-6FEA-DEDF297A6DB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19474" name="Freeform 18">
                <a:extLst>
                  <a:ext uri="{FF2B5EF4-FFF2-40B4-BE49-F238E27FC236}">
                    <a16:creationId xmlns:a16="http://schemas.microsoft.com/office/drawing/2014/main" id="{9C0C062E-3DAA-5114-3CAD-753AA851B01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5" name="Freeform 19">
                <a:extLst>
                  <a:ext uri="{FF2B5EF4-FFF2-40B4-BE49-F238E27FC236}">
                    <a16:creationId xmlns:a16="http://schemas.microsoft.com/office/drawing/2014/main" id="{E66C589A-0316-2796-1C77-A3B4062700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6" name="Freeform 20">
                <a:extLst>
                  <a:ext uri="{FF2B5EF4-FFF2-40B4-BE49-F238E27FC236}">
                    <a16:creationId xmlns:a16="http://schemas.microsoft.com/office/drawing/2014/main" id="{75327624-F919-70BF-43BE-D1AAF80591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477" name="Group 21">
              <a:extLst>
                <a:ext uri="{FF2B5EF4-FFF2-40B4-BE49-F238E27FC236}">
                  <a16:creationId xmlns:a16="http://schemas.microsoft.com/office/drawing/2014/main" id="{0FB19825-1900-8560-3832-83D6F417C2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19478" name="Freeform 22">
                <a:extLst>
                  <a:ext uri="{FF2B5EF4-FFF2-40B4-BE49-F238E27FC236}">
                    <a16:creationId xmlns:a16="http://schemas.microsoft.com/office/drawing/2014/main" id="{6DF84D4F-2000-D683-F4EB-DA97A2B62D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79" name="Freeform 23">
                <a:extLst>
                  <a:ext uri="{FF2B5EF4-FFF2-40B4-BE49-F238E27FC236}">
                    <a16:creationId xmlns:a16="http://schemas.microsoft.com/office/drawing/2014/main" id="{3E68F1DD-5978-E465-B43C-DF83984BD99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0" name="Freeform 24">
                <a:extLst>
                  <a:ext uri="{FF2B5EF4-FFF2-40B4-BE49-F238E27FC236}">
                    <a16:creationId xmlns:a16="http://schemas.microsoft.com/office/drawing/2014/main" id="{16763E6E-1FBA-5807-24BE-D67E9EA961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481" name="Group 25">
              <a:extLst>
                <a:ext uri="{FF2B5EF4-FFF2-40B4-BE49-F238E27FC236}">
                  <a16:creationId xmlns:a16="http://schemas.microsoft.com/office/drawing/2014/main" id="{EC20A95F-6EE8-319D-51C7-4A856EDEA69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19482" name="Freeform 26">
                <a:extLst>
                  <a:ext uri="{FF2B5EF4-FFF2-40B4-BE49-F238E27FC236}">
                    <a16:creationId xmlns:a16="http://schemas.microsoft.com/office/drawing/2014/main" id="{D2532FD2-11E0-9AE2-7AAC-429F1BAF5FC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3" name="Freeform 27">
                <a:extLst>
                  <a:ext uri="{FF2B5EF4-FFF2-40B4-BE49-F238E27FC236}">
                    <a16:creationId xmlns:a16="http://schemas.microsoft.com/office/drawing/2014/main" id="{2B35A7F1-BE6C-40E6-C0BC-11867B87E1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4" name="Freeform 28">
                <a:extLst>
                  <a:ext uri="{FF2B5EF4-FFF2-40B4-BE49-F238E27FC236}">
                    <a16:creationId xmlns:a16="http://schemas.microsoft.com/office/drawing/2014/main" id="{9B6177D4-ADD8-4584-CA7C-44C8241A1B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485" name="Group 29">
              <a:extLst>
                <a:ext uri="{FF2B5EF4-FFF2-40B4-BE49-F238E27FC236}">
                  <a16:creationId xmlns:a16="http://schemas.microsoft.com/office/drawing/2014/main" id="{59CADE01-C9BE-284B-85FF-40E0CEAAA74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19486" name="Freeform 30">
                <a:extLst>
                  <a:ext uri="{FF2B5EF4-FFF2-40B4-BE49-F238E27FC236}">
                    <a16:creationId xmlns:a16="http://schemas.microsoft.com/office/drawing/2014/main" id="{9F307E85-0A2C-8951-E59F-6C7B4CEEC1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7" name="Freeform 31">
                <a:extLst>
                  <a:ext uri="{FF2B5EF4-FFF2-40B4-BE49-F238E27FC236}">
                    <a16:creationId xmlns:a16="http://schemas.microsoft.com/office/drawing/2014/main" id="{1D4CA116-5A53-B538-D1C3-68E45DAB08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88" name="Freeform 32">
                <a:extLst>
                  <a:ext uri="{FF2B5EF4-FFF2-40B4-BE49-F238E27FC236}">
                    <a16:creationId xmlns:a16="http://schemas.microsoft.com/office/drawing/2014/main" id="{9FA2701A-E381-E4BB-84A2-27962EA46F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489" name="Group 33">
              <a:extLst>
                <a:ext uri="{FF2B5EF4-FFF2-40B4-BE49-F238E27FC236}">
                  <a16:creationId xmlns:a16="http://schemas.microsoft.com/office/drawing/2014/main" id="{55EC7864-EEFF-9A61-C6BC-ECA3B8E4D39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19490" name="Freeform 34">
                <a:extLst>
                  <a:ext uri="{FF2B5EF4-FFF2-40B4-BE49-F238E27FC236}">
                    <a16:creationId xmlns:a16="http://schemas.microsoft.com/office/drawing/2014/main" id="{BCA89700-132F-9E0A-3E9C-6C919E9BF5A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1" name="Freeform 35">
                <a:extLst>
                  <a:ext uri="{FF2B5EF4-FFF2-40B4-BE49-F238E27FC236}">
                    <a16:creationId xmlns:a16="http://schemas.microsoft.com/office/drawing/2014/main" id="{31CA028E-8864-9D69-E2CB-7B0428A12A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92" name="Freeform 36">
                <a:extLst>
                  <a:ext uri="{FF2B5EF4-FFF2-40B4-BE49-F238E27FC236}">
                    <a16:creationId xmlns:a16="http://schemas.microsoft.com/office/drawing/2014/main" id="{24342395-73F7-223A-8478-09A91746AB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9493" name="Freeform 37">
              <a:extLst>
                <a:ext uri="{FF2B5EF4-FFF2-40B4-BE49-F238E27FC236}">
                  <a16:creationId xmlns:a16="http://schemas.microsoft.com/office/drawing/2014/main" id="{662D7D79-D815-575C-5BFF-D7385FC5B58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4" name="Freeform 38">
              <a:extLst>
                <a:ext uri="{FF2B5EF4-FFF2-40B4-BE49-F238E27FC236}">
                  <a16:creationId xmlns:a16="http://schemas.microsoft.com/office/drawing/2014/main" id="{334DCD92-5475-267D-2A5F-F66304C0EA9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5" name="Freeform 39">
              <a:extLst>
                <a:ext uri="{FF2B5EF4-FFF2-40B4-BE49-F238E27FC236}">
                  <a16:creationId xmlns:a16="http://schemas.microsoft.com/office/drawing/2014/main" id="{1B2F9042-F06D-B908-4D45-829B4DFAB88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6" name="Freeform 40">
              <a:extLst>
                <a:ext uri="{FF2B5EF4-FFF2-40B4-BE49-F238E27FC236}">
                  <a16:creationId xmlns:a16="http://schemas.microsoft.com/office/drawing/2014/main" id="{01DA03AE-27ED-4C14-CE36-45FE87E1710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7" name="Freeform 41">
              <a:extLst>
                <a:ext uri="{FF2B5EF4-FFF2-40B4-BE49-F238E27FC236}">
                  <a16:creationId xmlns:a16="http://schemas.microsoft.com/office/drawing/2014/main" id="{AD39E475-02AF-2E26-70C9-EDD62480885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8" name="Freeform 42">
              <a:extLst>
                <a:ext uri="{FF2B5EF4-FFF2-40B4-BE49-F238E27FC236}">
                  <a16:creationId xmlns:a16="http://schemas.microsoft.com/office/drawing/2014/main" id="{21FB3566-CA25-FD25-3B72-25D48B871F9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99" name="Freeform 43">
              <a:extLst>
                <a:ext uri="{FF2B5EF4-FFF2-40B4-BE49-F238E27FC236}">
                  <a16:creationId xmlns:a16="http://schemas.microsoft.com/office/drawing/2014/main" id="{CD852F0F-CC87-5BA4-AB47-D73D406F899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9500" name="Rectangle 44">
            <a:extLst>
              <a:ext uri="{FF2B5EF4-FFF2-40B4-BE49-F238E27FC236}">
                <a16:creationId xmlns:a16="http://schemas.microsoft.com/office/drawing/2014/main" id="{13154D9A-7372-7161-0467-8659BC612F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501" name="Rectangle 45">
            <a:extLst>
              <a:ext uri="{FF2B5EF4-FFF2-40B4-BE49-F238E27FC236}">
                <a16:creationId xmlns:a16="http://schemas.microsoft.com/office/drawing/2014/main" id="{78F27C25-B349-8684-590F-7F44D356C8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502" name="Rectangle 46">
            <a:extLst>
              <a:ext uri="{FF2B5EF4-FFF2-40B4-BE49-F238E27FC236}">
                <a16:creationId xmlns:a16="http://schemas.microsoft.com/office/drawing/2014/main" id="{C3901D6F-75D7-1E32-F30D-4269EE10C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AF0E8B-6B57-41E0-A28B-1656D1D5EE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9503" name="Rectangle 47">
            <a:extLst>
              <a:ext uri="{FF2B5EF4-FFF2-40B4-BE49-F238E27FC236}">
                <a16:creationId xmlns:a16="http://schemas.microsoft.com/office/drawing/2014/main" id="{F7C829FC-8B1D-F6C2-5F26-18A84B23E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504" name="Rectangle 48">
            <a:extLst>
              <a:ext uri="{FF2B5EF4-FFF2-40B4-BE49-F238E27FC236}">
                <a16:creationId xmlns:a16="http://schemas.microsoft.com/office/drawing/2014/main" id="{31E2AA43-2555-D5D6-E9BC-F3EA6A5A12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3" grpId="0"/>
      <p:bldP spid="19504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7E88E-48E8-C849-7A86-E47C1509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325CF-CFD2-2A24-3030-6BF0541F5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89D28-AC8C-19DC-95ED-CB8E0B30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7E0E-8724-8690-E75A-0685D0BD8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2BB1-196B-557B-5839-E7D70AB2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0B2F-49DA-46EC-AC4B-20339F005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755117"/>
      </p:ext>
    </p:extLst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43E9F5-075D-6850-CECE-80FC3AF03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77BDC-E9A3-BD1E-B01E-69C2899E1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141D0-3989-D491-87C2-EA831CC7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49B2-15E9-6FFB-A2DD-6CFF97B2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7158-AFE2-CA95-0ACF-3E415DA0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F7A1D-3802-43BC-A663-49CC3BF13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124874"/>
      </p:ext>
    </p:extLst>
  </p:cSld>
  <p:clrMapOvr>
    <a:masterClrMapping/>
  </p:clrMapOvr>
  <p:transition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0F0A07-BB4D-362A-13F6-75CBD223C2E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537DA-7D49-328A-7CF7-5444FBD3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A5F92-361D-61F9-9E63-B714782C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0E6D0-4F47-C5D8-5FD7-A08FE6AA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9CB2411-6679-4917-BEA6-72883B64E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691257"/>
      </p:ext>
    </p:extLst>
  </p:cSld>
  <p:clrMapOvr>
    <a:masterClrMapping/>
  </p:clrMapOvr>
  <p:transition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6B4F0-16ED-34FB-7D23-3CF31629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B9C3E-5A10-EF6D-9F04-3C5CEAC20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D7FC2-0A84-0C5E-CB79-966D82E80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E56BB-4C83-32B1-98E7-FFD419882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34820-AADC-EB27-7FD4-62A8AEF1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7BAD9-2BA7-9F5C-5F73-8BA54337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2CD566-10E1-482E-8CFB-A1E5169B3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1037"/>
      </p:ext>
    </p:extLst>
  </p:cSld>
  <p:clrMapOvr>
    <a:masterClrMapping/>
  </p:clrMapOvr>
  <p:transition>
    <p:plu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43FB-C291-458A-5B4A-BED497BA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F0C7679-4D24-AE7E-CC37-EFDF400D4315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3B65-E263-EEC0-F9A6-C6585F38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7C09D-1747-ABFA-0B0C-2951C608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1A95-8AD1-5033-5D04-54CAF16E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7FCDBC-374A-4C08-8533-4E7A9B8BD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072027"/>
      </p:ext>
    </p:extLst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FFE1-ED79-F89F-3175-98716CBC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38DF2-7697-6F37-B9EF-94888C719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9C50-7CDD-FAD3-AF78-58D7BB6E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31D21-77C1-3C03-DEA3-7EE68C08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6CA39-3DE1-F1FB-FBF9-053AD211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614E2-266F-4E0F-A559-8207FBC1A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942113"/>
      </p:ext>
    </p:extLst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8065-B531-BB3D-8470-B736AF57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2A30D-6A3B-9C11-FA87-17E067E3A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CBD57-693D-AD53-527A-9911F488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7EF22-04A1-0F4D-9671-859DC531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976BA-931E-E323-D697-C71F6983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932B3-B3E8-43F3-8C21-D53A8E202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303916"/>
      </p:ext>
    </p:extLst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7D92-6278-6153-70BD-D5787A10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10AE1-D59F-D87E-174A-DF2EE8E9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BCF69-7EFE-8DFE-4C2B-0A09098B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E3C49-345D-7DE7-4F88-179619AD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52655-FA74-F1AF-EADF-F0117042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BCD6A-14B0-3592-4D39-CEE8FFFC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E2C4-0F5C-437F-AA9F-62042A07F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08524"/>
      </p:ext>
    </p:extLst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BBAC-E3A3-160C-A0D3-1A884FB24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EC6D6-5611-3A46-96C7-7FF751945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9AE24-9D06-BEB4-D97E-690558CB5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DD42D-F816-3F2B-6E8E-20E3E33BF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B0E33-8365-066F-8A54-F398D918B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27DD8-08D5-DF66-8E39-E9F4A0E4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B40367-A94B-1617-4320-E7D55F9B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BE0AB-02E4-4CE1-49C7-F3BB0BC1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B86D9-7EB5-4A33-99BE-0B3203411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04204"/>
      </p:ext>
    </p:extLst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22C3-6C8E-46BA-B44D-92CBB498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24CA9-7112-8B3C-AC2A-80BD9D93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29F0-D048-55F3-7A6F-1CD99E9B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9C351-E684-C63F-E370-E2241E34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37891-7927-4124-8372-81B0E18CED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69453"/>
      </p:ext>
    </p:extLst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22237-BE1C-6AD9-A9FB-809FA38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2B857-E176-06D6-2DDD-4BCD4FCC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607C4-08A2-2A64-51FD-E6369CF1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21BB7-ACC6-4660-AAA0-26653DF55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664420"/>
      </p:ext>
    </p:extLst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DDFA5-D5DC-6804-0BB6-FFB71096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8CC7-6F73-E147-D8DF-1D1FBCBE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1CFB7-3D95-A348-226A-421FCB7ED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3D69D-5630-320A-C9D8-3D78ED12D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90997-7172-C5ED-AD7F-5BDCD7E91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42F7-3329-70E9-09C2-6FEFCFE6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DC563-AE66-4344-AE07-268C32381C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500061"/>
      </p:ext>
    </p:extLst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2AFE-3AAF-57AD-6AE1-30C1D2E3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28374-AE47-94E4-00EF-5B63FF021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4FF01-DC69-2D21-FC95-17F5400EB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DCFDC-F767-7A8F-7EEB-B188E9F2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B3C83-E06D-AF13-ECEF-77053939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F9D06-770B-F211-38CE-E29A1735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283BE-C11F-46F4-ACF3-A96BDB68A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731517"/>
      </p:ext>
    </p:extLst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1C85DD8D-E2B1-295C-0F0C-5DBFEEB29AB0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4E33F6BE-01DB-3B79-F11D-993C46451F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436" name="Group 4">
              <a:extLst>
                <a:ext uri="{FF2B5EF4-FFF2-40B4-BE49-F238E27FC236}">
                  <a16:creationId xmlns:a16="http://schemas.microsoft.com/office/drawing/2014/main" id="{E668392D-12C3-1A84-92CC-3DCB1727DF4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8437" name="Freeform 5">
                <a:extLst>
                  <a:ext uri="{FF2B5EF4-FFF2-40B4-BE49-F238E27FC236}">
                    <a16:creationId xmlns:a16="http://schemas.microsoft.com/office/drawing/2014/main" id="{001518E4-D99E-9449-3596-691F0FFECD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037CFF5D-E8AD-86F8-D0D9-918AD48E61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567A5038-73EF-4C53-0124-169B9607CF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0" name="Freeform 8">
              <a:extLst>
                <a:ext uri="{FF2B5EF4-FFF2-40B4-BE49-F238E27FC236}">
                  <a16:creationId xmlns:a16="http://schemas.microsoft.com/office/drawing/2014/main" id="{1E28B603-5827-249A-408B-B66E1704D9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441" name="Group 9">
              <a:extLst>
                <a:ext uri="{FF2B5EF4-FFF2-40B4-BE49-F238E27FC236}">
                  <a16:creationId xmlns:a16="http://schemas.microsoft.com/office/drawing/2014/main" id="{1191FBB4-38FA-0284-2AD8-1B30D6D1D7CA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8442" name="Freeform 10">
                <a:extLst>
                  <a:ext uri="{FF2B5EF4-FFF2-40B4-BE49-F238E27FC236}">
                    <a16:creationId xmlns:a16="http://schemas.microsoft.com/office/drawing/2014/main" id="{C4240D23-E729-6B63-34AB-28EB403C735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7FE1B9C5-4A21-A764-0C01-E36AFF5036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EC9E5F4B-C05C-B707-A5C6-C1F07144C7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E41DFB2F-5ACD-A322-16C5-E44AD49EFA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52596729-F3F2-9B67-743A-7C2C79F3B8E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8447" name="Group 15">
                <a:extLst>
                  <a:ext uri="{FF2B5EF4-FFF2-40B4-BE49-F238E27FC236}">
                    <a16:creationId xmlns:a16="http://schemas.microsoft.com/office/drawing/2014/main" id="{5E276286-AFBB-A715-1648-C608475DF1B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8448" name="Freeform 16">
                  <a:extLst>
                    <a:ext uri="{FF2B5EF4-FFF2-40B4-BE49-F238E27FC236}">
                      <a16:creationId xmlns:a16="http://schemas.microsoft.com/office/drawing/2014/main" id="{CC45E206-07AC-E066-E55D-5FC48F6DA91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Freeform 17">
                  <a:extLst>
                    <a:ext uri="{FF2B5EF4-FFF2-40B4-BE49-F238E27FC236}">
                      <a16:creationId xmlns:a16="http://schemas.microsoft.com/office/drawing/2014/main" id="{14A18CF5-7EC1-139C-8399-488995B15D9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Freeform 18">
                  <a:extLst>
                    <a:ext uri="{FF2B5EF4-FFF2-40B4-BE49-F238E27FC236}">
                      <a16:creationId xmlns:a16="http://schemas.microsoft.com/office/drawing/2014/main" id="{0627C7B2-D0EA-EC2C-648E-0FAA3A8D86D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8451" name="Group 19">
              <a:extLst>
                <a:ext uri="{FF2B5EF4-FFF2-40B4-BE49-F238E27FC236}">
                  <a16:creationId xmlns:a16="http://schemas.microsoft.com/office/drawing/2014/main" id="{E6686F43-73DD-29CB-B9C8-4B614C1303CE}"/>
                </a:ext>
              </a:extLst>
            </p:cNvPr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8452" name="Freeform 20">
                <a:extLst>
                  <a:ext uri="{FF2B5EF4-FFF2-40B4-BE49-F238E27FC236}">
                    <a16:creationId xmlns:a16="http://schemas.microsoft.com/office/drawing/2014/main" id="{838D5DE7-BBB2-35EE-AFC1-2B20DFCCB7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3" name="Freeform 21">
                <a:extLst>
                  <a:ext uri="{FF2B5EF4-FFF2-40B4-BE49-F238E27FC236}">
                    <a16:creationId xmlns:a16="http://schemas.microsoft.com/office/drawing/2014/main" id="{362F74D9-1FB4-71DB-22EF-E4D7BE93E66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4" name="Freeform 22">
                <a:extLst>
                  <a:ext uri="{FF2B5EF4-FFF2-40B4-BE49-F238E27FC236}">
                    <a16:creationId xmlns:a16="http://schemas.microsoft.com/office/drawing/2014/main" id="{9EE7D849-2139-F34A-A74B-2CB7D0CF9F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55" name="Group 23">
              <a:extLst>
                <a:ext uri="{FF2B5EF4-FFF2-40B4-BE49-F238E27FC236}">
                  <a16:creationId xmlns:a16="http://schemas.microsoft.com/office/drawing/2014/main" id="{A62301A9-BE30-8D57-C9F9-B95F1557723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8456" name="Freeform 24">
                <a:extLst>
                  <a:ext uri="{FF2B5EF4-FFF2-40B4-BE49-F238E27FC236}">
                    <a16:creationId xmlns:a16="http://schemas.microsoft.com/office/drawing/2014/main" id="{5523E08A-4B68-1905-F367-8773903B92B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7" name="Freeform 25">
                <a:extLst>
                  <a:ext uri="{FF2B5EF4-FFF2-40B4-BE49-F238E27FC236}">
                    <a16:creationId xmlns:a16="http://schemas.microsoft.com/office/drawing/2014/main" id="{0C70FF23-C155-5D74-E234-FC9FA23E31C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8" name="Freeform 26">
                <a:extLst>
                  <a:ext uri="{FF2B5EF4-FFF2-40B4-BE49-F238E27FC236}">
                    <a16:creationId xmlns:a16="http://schemas.microsoft.com/office/drawing/2014/main" id="{3BAAC576-526A-573B-A96B-1374CD4663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459" name="Group 27">
              <a:extLst>
                <a:ext uri="{FF2B5EF4-FFF2-40B4-BE49-F238E27FC236}">
                  <a16:creationId xmlns:a16="http://schemas.microsoft.com/office/drawing/2014/main" id="{EC882EA7-A2E9-34DD-5398-7FC81B9FB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8460" name="Freeform 28">
                <a:extLst>
                  <a:ext uri="{FF2B5EF4-FFF2-40B4-BE49-F238E27FC236}">
                    <a16:creationId xmlns:a16="http://schemas.microsoft.com/office/drawing/2014/main" id="{E924CB3C-F046-76A5-0025-0EA678568E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1" name="Freeform 29">
                <a:extLst>
                  <a:ext uri="{FF2B5EF4-FFF2-40B4-BE49-F238E27FC236}">
                    <a16:creationId xmlns:a16="http://schemas.microsoft.com/office/drawing/2014/main" id="{73238244-7223-F83D-0BCE-BC0D8D049C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62" name="Freeform 30">
                <a:extLst>
                  <a:ext uri="{FF2B5EF4-FFF2-40B4-BE49-F238E27FC236}">
                    <a16:creationId xmlns:a16="http://schemas.microsoft.com/office/drawing/2014/main" id="{C8E5D21A-EC24-29DD-E082-4132CCCE3C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29BF87D4-9C54-A549-5607-C3AB6182C1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B788046F-80ED-DC79-972C-180B85DD96C5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832D01F9-5B7A-22B6-CF46-3E27960F080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F3799591-C62F-9055-F986-59B4BB7F553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83DCB9A4-3717-3FB5-2A65-AF3330A8F60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007459DB-669D-8BD5-062D-0D5B3A7246E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54834C5F-9943-9F38-0F37-F01B23A447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ADB60D59-4928-59D7-78CE-3E831E2E3F6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1" name="Freeform 39">
              <a:extLst>
                <a:ext uri="{FF2B5EF4-FFF2-40B4-BE49-F238E27FC236}">
                  <a16:creationId xmlns:a16="http://schemas.microsoft.com/office/drawing/2014/main" id="{1622FEDF-867E-CE80-7379-65829360EFF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2" name="Freeform 40">
              <a:extLst>
                <a:ext uri="{FF2B5EF4-FFF2-40B4-BE49-F238E27FC236}">
                  <a16:creationId xmlns:a16="http://schemas.microsoft.com/office/drawing/2014/main" id="{F721251E-EE48-935B-7389-E16E89843C9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Freeform 41">
              <a:extLst>
                <a:ext uri="{FF2B5EF4-FFF2-40B4-BE49-F238E27FC236}">
                  <a16:creationId xmlns:a16="http://schemas.microsoft.com/office/drawing/2014/main" id="{6442BA99-F275-F093-74C5-5E93D6161C4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Freeform 42">
              <a:extLst>
                <a:ext uri="{FF2B5EF4-FFF2-40B4-BE49-F238E27FC236}">
                  <a16:creationId xmlns:a16="http://schemas.microsoft.com/office/drawing/2014/main" id="{8D8C4607-62EC-4304-4713-B4642421E1A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Freeform 43">
              <a:extLst>
                <a:ext uri="{FF2B5EF4-FFF2-40B4-BE49-F238E27FC236}">
                  <a16:creationId xmlns:a16="http://schemas.microsoft.com/office/drawing/2014/main" id="{C4821FDA-DBC9-B9E8-FCAA-E954163C08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Freeform 44">
              <a:extLst>
                <a:ext uri="{FF2B5EF4-FFF2-40B4-BE49-F238E27FC236}">
                  <a16:creationId xmlns:a16="http://schemas.microsoft.com/office/drawing/2014/main" id="{C627A74D-6D9C-0505-AEC3-FE3DC457CE1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EC5E0231-9100-971B-29A7-8514C3E5B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F04B2FEC-60DC-3C89-47CC-B5B13146F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79" name="Rectangle 47">
            <a:extLst>
              <a:ext uri="{FF2B5EF4-FFF2-40B4-BE49-F238E27FC236}">
                <a16:creationId xmlns:a16="http://schemas.microsoft.com/office/drawing/2014/main" id="{93C1EDB9-6933-EEFB-BBF4-711D73153B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8480" name="Rectangle 48">
            <a:extLst>
              <a:ext uri="{FF2B5EF4-FFF2-40B4-BE49-F238E27FC236}">
                <a16:creationId xmlns:a16="http://schemas.microsoft.com/office/drawing/2014/main" id="{4D6BBD8D-9686-D850-365D-C2402B4D2A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8481" name="Rectangle 49">
            <a:extLst>
              <a:ext uri="{FF2B5EF4-FFF2-40B4-BE49-F238E27FC236}">
                <a16:creationId xmlns:a16="http://schemas.microsoft.com/office/drawing/2014/main" id="{87600905-3E40-6F2C-B0EC-408232FCE9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AA490DB-96DD-4927-9562-DC43F11639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7" grpId="0"/>
      <p:bldP spid="18478" grpId="0" build="p"/>
    </p:bld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703EDFD-99F0-0BDE-04BF-0E30891987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Understanding Chemical Reactions</a:t>
            </a:r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53DD90E-ED82-39B8-DCA1-B324086BAF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/>
              <a:t>Lesson: Bonds &amp; Energy</a:t>
            </a:r>
            <a:endParaRPr lang="en-US" altLang="en-US"/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B31C951-C47B-4741-D6E4-DB5A3220E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ENERGY LEVEL DIAGRAMS</a:t>
            </a:r>
            <a:endParaRPr lang="en-US" altLang="en-US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627E8DB-04EB-03DC-3BCD-E1FFE53EB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We can show the energy transfers in reactions on an </a:t>
            </a:r>
            <a:r>
              <a:rPr lang="en-GB" altLang="en-US" b="1">
                <a:solidFill>
                  <a:srgbClr val="FF0000"/>
                </a:solidFill>
              </a:rPr>
              <a:t>energy level diagram.</a:t>
            </a:r>
          </a:p>
          <a:p>
            <a:r>
              <a:rPr lang="en-GB" altLang="en-US">
                <a:solidFill>
                  <a:srgbClr val="FF0000"/>
                </a:solidFill>
              </a:rPr>
              <a:t>These show us the energy stored in the reactants compared to the energy stored in the products.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>
            <a:extLst>
              <a:ext uri="{FF2B5EF4-FFF2-40B4-BE49-F238E27FC236}">
                <a16:creationId xmlns:a16="http://schemas.microsoft.com/office/drawing/2014/main" id="{635767E4-544C-622A-BCD2-78607DC0F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Exothermic energy level diagram</a:t>
            </a:r>
            <a:endParaRPr lang="en-US" altLang="en-US" sz="3600"/>
          </a:p>
        </p:txBody>
      </p:sp>
      <p:pic>
        <p:nvPicPr>
          <p:cNvPr id="92169" name="Picture 9">
            <a:extLst>
              <a:ext uri="{FF2B5EF4-FFF2-40B4-BE49-F238E27FC236}">
                <a16:creationId xmlns:a16="http://schemas.microsoft.com/office/drawing/2014/main" id="{908F0120-B6BC-B609-12CC-C5181043AC3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497888" cy="4968875"/>
          </a:xfrm>
        </p:spPr>
      </p:pic>
    </p:spTree>
  </p:cSld>
  <p:clrMapOvr>
    <a:masterClrMapping/>
  </p:clrMapOvr>
  <p:transition>
    <p:plu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>
            <a:extLst>
              <a:ext uri="{FF2B5EF4-FFF2-40B4-BE49-F238E27FC236}">
                <a16:creationId xmlns:a16="http://schemas.microsoft.com/office/drawing/2014/main" id="{61F6635F-E0F1-D160-AA4C-68323244D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Exothermic energy level diagram</a:t>
            </a:r>
            <a:endParaRPr lang="en-US" altLang="en-US" sz="3600"/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7E02861B-1376-EC18-512E-B709FD7CCC9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/>
              <a:t>∆H (‘delta H’) is the symbol for the ‘change in energy’.</a:t>
            </a:r>
          </a:p>
          <a:p>
            <a:r>
              <a:rPr lang="en-GB" altLang="en-US" sz="2400"/>
              <a:t>In an exothermic reaction the products have </a:t>
            </a:r>
            <a:r>
              <a:rPr lang="en-GB" altLang="en-US" sz="2400" b="1"/>
              <a:t>less</a:t>
            </a:r>
            <a:r>
              <a:rPr lang="en-GB" altLang="en-US" sz="2400"/>
              <a:t> energy than the reactants.</a:t>
            </a:r>
          </a:p>
          <a:p>
            <a:r>
              <a:rPr lang="en-US" altLang="en-US" sz="2400"/>
              <a:t>∆H is negative for an exothermic reaction.</a:t>
            </a:r>
            <a:endParaRPr lang="en-GB" altLang="en-US" sz="2400"/>
          </a:p>
          <a:p>
            <a:endParaRPr lang="en-US" altLang="en-US" sz="2400"/>
          </a:p>
        </p:txBody>
      </p:sp>
      <p:pic>
        <p:nvPicPr>
          <p:cNvPr id="95239" name="Picture 7">
            <a:extLst>
              <a:ext uri="{FF2B5EF4-FFF2-40B4-BE49-F238E27FC236}">
                <a16:creationId xmlns:a16="http://schemas.microsoft.com/office/drawing/2014/main" id="{9C89CB56-567E-833B-3FE5-DF4B49D25EA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628775"/>
            <a:ext cx="4105275" cy="4321175"/>
          </a:xfrm>
        </p:spPr>
      </p:pic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E6028BB1-5CAB-B89A-2F3E-DA903D5B3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Endothermic energy level diagram</a:t>
            </a:r>
            <a:endParaRPr lang="en-US" altLang="en-US" sz="3600"/>
          </a:p>
        </p:txBody>
      </p:sp>
      <p:pic>
        <p:nvPicPr>
          <p:cNvPr id="97285" name="Picture 5">
            <a:extLst>
              <a:ext uri="{FF2B5EF4-FFF2-40B4-BE49-F238E27FC236}">
                <a16:creationId xmlns:a16="http://schemas.microsoft.com/office/drawing/2014/main" id="{6511909F-9F30-EC8E-E752-B6D7566D1BE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8207375" cy="4681537"/>
          </a:xfrm>
        </p:spPr>
      </p:pic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76B712E-ED73-570E-42D2-AE210D3E6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/>
              <a:t>Endoothermic energy level diagram</a:t>
            </a:r>
            <a:endParaRPr lang="en-US" altLang="en-US" sz="3600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E0DA663-1C7A-6745-A168-7A00EA5EA98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/>
              <a:t>In an endothermic reaction the products have </a:t>
            </a:r>
            <a:r>
              <a:rPr lang="en-GB" altLang="en-US" sz="2800" b="1"/>
              <a:t>more</a:t>
            </a:r>
            <a:r>
              <a:rPr lang="en-GB" altLang="en-US" sz="2800"/>
              <a:t> energy than the reactants.</a:t>
            </a:r>
          </a:p>
          <a:p>
            <a:r>
              <a:rPr lang="en-US" altLang="en-US" sz="2800"/>
              <a:t>∆H is positive for an endothermic reaction.</a:t>
            </a:r>
            <a:endParaRPr lang="en-GB" altLang="en-US" sz="2800"/>
          </a:p>
          <a:p>
            <a:endParaRPr lang="en-US" altLang="en-US" sz="2800"/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1984AAE5-9773-4708-8569-61F7DBAEB2E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3887788" cy="4392613"/>
          </a:xfrm>
        </p:spPr>
      </p:pic>
    </p:spTree>
  </p:cSld>
  <p:clrMapOvr>
    <a:masterClrMapping/>
  </p:clrMapOvr>
  <p:transition>
    <p:plu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A8BFE2A3-24A6-9079-3D82-87A2C5A13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Making and breaking bonds</a:t>
            </a:r>
            <a:endParaRPr lang="en-US" altLang="en-US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A6E34F2-EA1E-7342-0C6F-9D5B035EB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We have seen how bonds are formed (both ionic and covalent)</a:t>
            </a:r>
          </a:p>
          <a:p>
            <a:r>
              <a:rPr lang="en-GB" altLang="en-US">
                <a:solidFill>
                  <a:srgbClr val="FF0000"/>
                </a:solidFill>
              </a:rPr>
              <a:t>Do you think energy is needed to break bonds?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7" name="Picture 5">
            <a:extLst>
              <a:ext uri="{FF2B5EF4-FFF2-40B4-BE49-F238E27FC236}">
                <a16:creationId xmlns:a16="http://schemas.microsoft.com/office/drawing/2014/main" id="{0A2690CB-0C29-567F-EE7B-2C59D0530EF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0"/>
            <a:ext cx="5761038" cy="6597650"/>
          </a:xfrm>
        </p:spPr>
      </p:pic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D48542D-C435-1AEF-B92D-097EA5E94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3860446-690A-3BD5-CDA8-B8FDCA7C9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Breaking bonds requires energy. It is endothermic.</a:t>
            </a:r>
            <a:endParaRPr lang="en-US" altLang="en-US" b="1"/>
          </a:p>
        </p:txBody>
      </p:sp>
    </p:spTree>
  </p:cSld>
  <p:clrMapOvr>
    <a:masterClrMapping/>
  </p:clrMapOvr>
  <p:transition>
    <p:plu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F8E9C8E-BDC9-D688-E954-B7B26DE33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3FC9A35-90CB-1508-0FA4-CAB13B0D4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Breaking bonds requires energy. It is endothermic.</a:t>
            </a:r>
          </a:p>
          <a:p>
            <a:endParaRPr lang="en-GB" altLang="en-US" b="1"/>
          </a:p>
          <a:p>
            <a:r>
              <a:rPr lang="en-GB" altLang="en-US" b="1"/>
              <a:t>Making new bonds gives out energy. It is exothermic.</a:t>
            </a:r>
            <a:endParaRPr lang="en-US" altLang="en-US" b="1"/>
          </a:p>
        </p:txBody>
      </p:sp>
    </p:spTree>
  </p:cSld>
  <p:clrMapOvr>
    <a:masterClrMapping/>
  </p:clrMapOvr>
  <p:transition>
    <p:plu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3" name="Picture 5">
            <a:extLst>
              <a:ext uri="{FF2B5EF4-FFF2-40B4-BE49-F238E27FC236}">
                <a16:creationId xmlns:a16="http://schemas.microsoft.com/office/drawing/2014/main" id="{1CB912EF-D0DE-9091-5208-1E69281621A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60350"/>
            <a:ext cx="8496300" cy="6337300"/>
          </a:xfrm>
        </p:spPr>
      </p:pic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F8C75798-2262-D2F2-6C3D-DF7C09E6C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Basic Revision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D5299DB-5652-D92B-8F29-21D124055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For a chemical reaction to occur, bonds must be both formed and broken</a:t>
            </a:r>
          </a:p>
          <a:p>
            <a:endParaRPr lang="en-GB" altLang="en-US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Fe  +  CuSO</a:t>
            </a:r>
            <a:r>
              <a:rPr lang="en-GB" altLang="en-US" baseline="-25000">
                <a:solidFill>
                  <a:srgbClr val="FF0000"/>
                </a:solidFill>
              </a:rPr>
              <a:t>4               </a:t>
            </a:r>
            <a:r>
              <a:rPr lang="en-GB" altLang="en-US">
                <a:solidFill>
                  <a:srgbClr val="FF0000"/>
                </a:solidFill>
              </a:rPr>
              <a:t>Cu    +  FeSO</a:t>
            </a:r>
            <a:r>
              <a:rPr lang="en-GB" altLang="en-US" baseline="-25000">
                <a:solidFill>
                  <a:srgbClr val="FF0000"/>
                </a:solidFill>
              </a:rPr>
              <a:t>4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7828" name="Line 4">
            <a:extLst>
              <a:ext uri="{FF2B5EF4-FFF2-40B4-BE49-F238E27FC236}">
                <a16:creationId xmlns:a16="http://schemas.microsoft.com/office/drawing/2014/main" id="{5EF9037F-E668-98B1-6238-889D8D71F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0767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>
            <a:extLst>
              <a:ext uri="{FF2B5EF4-FFF2-40B4-BE49-F238E27FC236}">
                <a16:creationId xmlns:a16="http://schemas.microsoft.com/office/drawing/2014/main" id="{AC393514-8E7B-DC2A-BB57-3214C957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61D9BA3-39A1-50C2-1D93-DC96D8405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Basic Revision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1C5FA0A5-31E1-B7FA-B0A5-D4E5FA759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Chemical reactions always involve energy changes.</a:t>
            </a:r>
          </a:p>
          <a:p>
            <a:endParaRPr lang="en-GB" altLang="en-US">
              <a:solidFill>
                <a:srgbClr val="FF0000"/>
              </a:solidFill>
            </a:endParaRPr>
          </a:p>
          <a:p>
            <a:r>
              <a:rPr lang="en-GB" altLang="en-US">
                <a:solidFill>
                  <a:srgbClr val="FF0000"/>
                </a:solidFill>
              </a:rPr>
              <a:t>Making and breaking bonds involves energy changes</a:t>
            </a:r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>
            <a:extLst>
              <a:ext uri="{FF2B5EF4-FFF2-40B4-BE49-F238E27FC236}">
                <a16:creationId xmlns:a16="http://schemas.microsoft.com/office/drawing/2014/main" id="{D70C84AD-6BAF-1D13-90A1-F119FA694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ENERGY AND CHEMICAL REACTIONS</a:t>
            </a:r>
            <a:endParaRPr lang="en-US" altLang="en-US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C8C3B8C-11C1-28E7-C46C-935F6C92E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b="1" u="sng"/>
              <a:t>Exothermic reactions</a:t>
            </a:r>
          </a:p>
          <a:p>
            <a:r>
              <a:rPr lang="en-GB" altLang="en-US"/>
              <a:t>These reactions give out heat energy.</a:t>
            </a:r>
          </a:p>
          <a:p>
            <a:r>
              <a:rPr lang="en-GB" altLang="en-US"/>
              <a:t>Combustion is an exothermic reaction.</a:t>
            </a:r>
            <a:endParaRPr lang="en-US" altLang="en-US"/>
          </a:p>
        </p:txBody>
      </p:sp>
    </p:spTree>
  </p:cSld>
  <p:clrMapOvr>
    <a:masterClrMapping/>
  </p:clrMapOvr>
  <p:transition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E5F5DD1-97B0-1B68-27EC-7C6482C6E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ENERGY AND CHEMICAL REACTIONS</a:t>
            </a:r>
            <a:endParaRPr lang="en-US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04C816AD-EB8A-8EBF-60D0-90F355AA2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b="1" u="sng"/>
              <a:t>Endothermic reactions</a:t>
            </a:r>
          </a:p>
          <a:p>
            <a:r>
              <a:rPr lang="en-GB" altLang="en-US"/>
              <a:t>These reactions take in heat energy from their surroundings.</a:t>
            </a:r>
          </a:p>
          <a:p>
            <a:r>
              <a:rPr lang="en-GB" altLang="en-US"/>
              <a:t>These cause temperatures to fall.</a:t>
            </a:r>
            <a:endParaRPr lang="en-US" altLang="en-US"/>
          </a:p>
        </p:txBody>
      </p:sp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>
            <a:extLst>
              <a:ext uri="{FF2B5EF4-FFF2-40B4-BE49-F238E27FC236}">
                <a16:creationId xmlns:a16="http://schemas.microsoft.com/office/drawing/2014/main" id="{D1929EE8-A520-4A90-0DB4-BD07F234D12B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0"/>
            <a:ext cx="5184775" cy="6858000"/>
          </a:xfrm>
        </p:spPr>
      </p:pic>
    </p:spTree>
  </p:cSld>
  <p:clrMapOvr>
    <a:masterClrMapping/>
  </p:clrMapOvr>
  <p:transition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>
            <a:extLst>
              <a:ext uri="{FF2B5EF4-FFF2-40B4-BE49-F238E27FC236}">
                <a16:creationId xmlns:a16="http://schemas.microsoft.com/office/drawing/2014/main" id="{19BA3F7A-E7BE-8807-8453-1E180755B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ENERGY AND CHEMICAL REACTIONS</a:t>
            </a:r>
            <a:endParaRPr lang="en-US" altLang="en-US"/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C0C35194-2438-6641-9AB1-91700AD494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>
                <a:solidFill>
                  <a:srgbClr val="FF0000"/>
                </a:solidFill>
              </a:rPr>
              <a:t>Use the apparatus as shown.</a:t>
            </a:r>
          </a:p>
          <a:p>
            <a:pPr>
              <a:lnSpc>
                <a:spcPct val="90000"/>
              </a:lnSpc>
            </a:pPr>
            <a:endParaRPr lang="en-GB" altLang="en-US" sz="28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>
                <a:solidFill>
                  <a:srgbClr val="FF0000"/>
                </a:solidFill>
              </a:rPr>
              <a:t>Work with 20ml of each substance in turn.</a:t>
            </a:r>
          </a:p>
          <a:p>
            <a:pPr>
              <a:lnSpc>
                <a:spcPct val="90000"/>
              </a:lnSpc>
            </a:pPr>
            <a:endParaRPr lang="en-GB" altLang="en-US" sz="28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800">
                <a:solidFill>
                  <a:srgbClr val="FF0000"/>
                </a:solidFill>
              </a:rPr>
              <a:t>Copy the results table before you start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86023" name="Picture 7">
            <a:extLst>
              <a:ext uri="{FF2B5EF4-FFF2-40B4-BE49-F238E27FC236}">
                <a16:creationId xmlns:a16="http://schemas.microsoft.com/office/drawing/2014/main" id="{8A773F33-0C0C-091E-C59E-6AF850F9664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628775"/>
            <a:ext cx="3960813" cy="4608513"/>
          </a:xfrm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E7E10B75-3C03-B745-7BE6-615CB38AF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RISK ASSESSMENT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11CE658-096B-7D0D-E508-F4E65E453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>
                <a:solidFill>
                  <a:srgbClr val="FF0000"/>
                </a:solidFill>
              </a:rPr>
              <a:t>You will be using acids so wear safety goggles.</a:t>
            </a:r>
          </a:p>
          <a:p>
            <a:r>
              <a:rPr lang="en-GB" altLang="en-US">
                <a:solidFill>
                  <a:srgbClr val="FF0000"/>
                </a:solidFill>
              </a:rPr>
              <a:t>Wipe up spills immediately</a:t>
            </a:r>
          </a:p>
          <a:p>
            <a:r>
              <a:rPr lang="en-GB" altLang="en-US">
                <a:solidFill>
                  <a:srgbClr val="FF0000"/>
                </a:solidFill>
              </a:rPr>
              <a:t>Replace stoppers</a:t>
            </a:r>
          </a:p>
          <a:p>
            <a:r>
              <a:rPr lang="en-GB" altLang="en-US">
                <a:solidFill>
                  <a:srgbClr val="FF0000"/>
                </a:solidFill>
              </a:rPr>
              <a:t>Do not put solids down the sink – use the bowl at the front!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DE17C3A-099D-4B0F-E83B-D0AAD3BC3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ENERGY AND CHEMICAL REACTIONS</a:t>
            </a:r>
            <a:endParaRPr lang="en-US" altLang="en-US"/>
          </a:p>
        </p:txBody>
      </p:sp>
      <p:graphicFrame>
        <p:nvGraphicFramePr>
          <p:cNvPr id="88119" name="Group 55">
            <a:extLst>
              <a:ext uri="{FF2B5EF4-FFF2-40B4-BE49-F238E27FC236}">
                <a16:creationId xmlns:a16="http://schemas.microsoft.com/office/drawing/2014/main" id="{BF3EA95E-F122-2785-4BAB-4B3FAA9315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72063"/>
        </p:xfrm>
        <a:graphic>
          <a:graphicData uri="http://schemas.openxmlformats.org/drawingml/2006/table">
            <a:tbl>
              <a:tblPr/>
              <a:tblGrid>
                <a:gridCol w="3178175">
                  <a:extLst>
                    <a:ext uri="{9D8B030D-6E8A-4147-A177-3AD203B41FA5}">
                      <a16:colId xmlns:a16="http://schemas.microsoft.com/office/drawing/2014/main" val="1410048832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498921405"/>
                    </a:ext>
                  </a:extLst>
                </a:gridCol>
                <a:gridCol w="1481137">
                  <a:extLst>
                    <a:ext uri="{9D8B030D-6E8A-4147-A177-3AD203B41FA5}">
                      <a16:colId xmlns:a16="http://schemas.microsoft.com/office/drawing/2014/main" val="307809503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05636807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Reaction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temp. before mixing (</a:t>
                      </a:r>
                      <a:r>
                        <a:rPr kumimoji="0" lang="en-GB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temp. after mixing (</a:t>
                      </a:r>
                      <a:r>
                        <a:rPr kumimoji="0" lang="en-GB" alt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C)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Exothermic or Endothermic?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413493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sodium hydroxide sol’n + hydrochloric acid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760087"/>
                  </a:ext>
                </a:extLst>
              </a:tr>
              <a:tr h="744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sodium hydrogen carbonate sol’n + citric acid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801684"/>
                  </a:ext>
                </a:extLst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copper sulphate sol’n + magnesium powder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497496"/>
                  </a:ext>
                </a:extLst>
              </a:tr>
              <a:tr h="74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sulphuric acid + magnesium ribbon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006355"/>
                  </a:ext>
                </a:extLst>
              </a:tr>
              <a:tr h="74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barium chloride + sodium sulphate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87195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lus/>
  </p:transition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171</TotalTime>
  <Words>437</Words>
  <Application>Microsoft Office PowerPoint</Application>
  <PresentationFormat>On-screen Show (4:3)</PresentationFormat>
  <Paragraphs>84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Verdana</vt:lpstr>
      <vt:lpstr>Balloons</vt:lpstr>
      <vt:lpstr>Understanding Chemical Reactions</vt:lpstr>
      <vt:lpstr>Basic Revision</vt:lpstr>
      <vt:lpstr>Basic Revision</vt:lpstr>
      <vt:lpstr>ENERGY AND CHEMICAL REACTIONS</vt:lpstr>
      <vt:lpstr>ENERGY AND CHEMICAL REACTIONS</vt:lpstr>
      <vt:lpstr>PowerPoint Presentation</vt:lpstr>
      <vt:lpstr>ENERGY AND CHEMICAL REACTIONS</vt:lpstr>
      <vt:lpstr>RISK ASSESSMENT</vt:lpstr>
      <vt:lpstr>ENERGY AND CHEMICAL REACTIONS</vt:lpstr>
      <vt:lpstr>ENERGY LEVEL DIAGRAMS</vt:lpstr>
      <vt:lpstr>Exothermic energy level diagram</vt:lpstr>
      <vt:lpstr>Exothermic energy level diagram</vt:lpstr>
      <vt:lpstr>Endothermic energy level diagram</vt:lpstr>
      <vt:lpstr>Endoothermic energy level diagram</vt:lpstr>
      <vt:lpstr>Making and breaking bonds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Chemical Reactions</dc:title>
  <dc:creator>Keith Hicks</dc:creator>
  <cp:lastModifiedBy>Nayan GRIFFITHS</cp:lastModifiedBy>
  <cp:revision>13</cp:revision>
  <dcterms:created xsi:type="dcterms:W3CDTF">2005-12-07T18:50:28Z</dcterms:created>
  <dcterms:modified xsi:type="dcterms:W3CDTF">2023-05-23T20:59:01Z</dcterms:modified>
</cp:coreProperties>
</file>